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63" r:id="rId2"/>
    <p:sldId id="257" r:id="rId3"/>
    <p:sldId id="256" r:id="rId4"/>
    <p:sldId id="264" r:id="rId5"/>
    <p:sldId id="261" r:id="rId6"/>
    <p:sldId id="259" r:id="rId7"/>
    <p:sldId id="267" r:id="rId8"/>
    <p:sldId id="268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000000"/>
    <a:srgbClr val="EFA16C"/>
    <a:srgbClr val="0070C0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8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局部变量的作用域和生存期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5.8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局部变量的作用域和生存期</a:t>
            </a: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704815" y="2740176"/>
            <a:ext cx="8782370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根据变量定义的位置和方式的不同，变量的存储类型分为全局变量、局部变量、静态全局变量和静态局部变量。变量的存储类型决定了变量的作用域和生存期。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54399" y="209040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2037" y="1242891"/>
            <a:ext cx="4198718" cy="4318193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1544078" y="2228323"/>
            <a:ext cx="3331973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是指变量的作用范围，即变量在哪些地方可以使用，描述的是变量的空间属性。</a:t>
            </a:r>
          </a:p>
        </p:txBody>
      </p:sp>
      <p:sp>
        <p:nvSpPr>
          <p:cNvPr id="45" name="Rectangle 3">
            <a:extLst>
              <a:ext uri="{FF2B5EF4-FFF2-40B4-BE49-F238E27FC236}">
                <a16:creationId xmlns:a16="http://schemas.microsoft.com/office/drawing/2014/main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1003397" y="1708798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作用域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22" name="图形 21">
            <a:extLst>
              <a:ext uri="{FF2B5EF4-FFF2-40B4-BE49-F238E27FC236}">
                <a16:creationId xmlns:a16="http://schemas.microsoft.com/office/drawing/2014/main" id="{32AFC4A7-BD64-40F3-9F81-DF45BD586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34614" y="1242891"/>
            <a:ext cx="4562391" cy="4692215"/>
          </a:xfrm>
          <a:prstGeom prst="rect">
            <a:avLst/>
          </a:prstGeom>
        </p:spPr>
      </p:pic>
      <p:sp>
        <p:nvSpPr>
          <p:cNvPr id="23" name="Rectangle 3">
            <a:extLst>
              <a:ext uri="{FF2B5EF4-FFF2-40B4-BE49-F238E27FC236}">
                <a16:creationId xmlns:a16="http://schemas.microsoft.com/office/drawing/2014/main" id="{718804FC-62ED-4015-B362-DE9A1A5B2806}"/>
              </a:ext>
            </a:extLst>
          </p:cNvPr>
          <p:cNvSpPr txBox="1">
            <a:spLocks noChangeArrowheads="1"/>
          </p:cNvSpPr>
          <p:nvPr/>
        </p:nvSpPr>
        <p:spPr>
          <a:xfrm>
            <a:off x="7149822" y="2427633"/>
            <a:ext cx="3331973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是指变量的寿命长短，即变量在整个程序运行过程中的哪个时间段是存在的，描述的是变量的时间属性。</a:t>
            </a:r>
          </a:p>
        </p:txBody>
      </p:sp>
      <p:sp>
        <p:nvSpPr>
          <p:cNvPr id="24" name="Rectangle 3">
            <a:extLst>
              <a:ext uri="{FF2B5EF4-FFF2-40B4-BE49-F238E27FC236}">
                <a16:creationId xmlns:a16="http://schemas.microsoft.com/office/drawing/2014/main" id="{695AA975-50DC-4BA6-997A-5A4B3B2E31D2}"/>
              </a:ext>
            </a:extLst>
          </p:cNvPr>
          <p:cNvSpPr txBox="1">
            <a:spLocks noChangeArrowheads="1"/>
          </p:cNvSpPr>
          <p:nvPr/>
        </p:nvSpPr>
        <p:spPr>
          <a:xfrm>
            <a:off x="6534614" y="1708798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生存期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5" grpId="0"/>
      <p:bldP spid="23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519485" y="2125461"/>
            <a:ext cx="8844812" cy="3600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局部变量是在函数内部定义的变量，函数的形参也是该函数的局部变量。局部变量在定义时，若没有初始化，则它的</a:t>
            </a:r>
            <a:r>
              <a:rPr lang="zh-CN" altLang="en-US" sz="2400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初值是随机的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 marL="342900" indent="-342900">
              <a:lnSpc>
                <a:spcPct val="12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局部变量的</a:t>
            </a:r>
            <a:r>
              <a:rPr lang="zh-CN" altLang="en-US" sz="2400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作用域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为定义它的函数（或复合语句），函数（或复合语句）之外不能识别和使用它。</a:t>
            </a:r>
          </a:p>
          <a:p>
            <a:pPr marL="342900" indent="-342900">
              <a:lnSpc>
                <a:spcPct val="12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局部变量的</a:t>
            </a:r>
            <a:r>
              <a:rPr lang="zh-CN" altLang="en-US" sz="2400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生存期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与它所在函数（或复合语句）的执行期相同。局部变量都是在开始执行其所在的函数（或复合语句）时生成，函数（或复合语句）执行结束后消失。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1973353" cy="461665"/>
            <a:chOff x="515938" y="1091211"/>
            <a:chExt cx="1973353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1507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局部变量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241553" y="1877354"/>
            <a:ext cx="9210177" cy="4206509"/>
            <a:chOff x="850263" y="78778"/>
            <a:chExt cx="13416557" cy="6351055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78778"/>
              <a:ext cx="13416557" cy="6351055"/>
              <a:chOff x="850263" y="78778"/>
              <a:chExt cx="13416557" cy="6351055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78778"/>
                <a:ext cx="13416557" cy="6351055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97084"/>
                <a:ext cx="1573213" cy="303301"/>
                <a:chOff x="6149102" y="196397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96397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96397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96397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9777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9777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9777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414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666499" y="909825"/>
            <a:ext cx="3730971" cy="662977"/>
            <a:chOff x="679946" y="912577"/>
            <a:chExt cx="3894049" cy="1044408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749028" y="984583"/>
              <a:ext cx="3347488" cy="90403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679946" y="1038572"/>
              <a:ext cx="1187764" cy="727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298656" y="1077974"/>
              <a:ext cx="2275339" cy="7272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局部变量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3988068" y="912577"/>
              <a:ext cx="152814" cy="165397"/>
              <a:chOff x="-847770" y="985499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847770" y="990877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696766" y="985499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3979985" y="1772377"/>
              <a:ext cx="152814" cy="165397"/>
              <a:chOff x="6200472" y="8057883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0472" y="8057901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46495" y="805788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1013400" y="2338603"/>
            <a:ext cx="4796079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// localVar.cpp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#include&lt;iostream&gt;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namespace std;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double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localVar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(double x, double y)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double z;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z=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x+y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</a:t>
            </a:r>
          </a:p>
          <a:p>
            <a:pPr>
              <a:lnSpc>
                <a:spcPct val="85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x++;	</a:t>
            </a:r>
          </a:p>
          <a:p>
            <a:pPr>
              <a:lnSpc>
                <a:spcPct val="85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y++;	</a:t>
            </a:r>
            <a:endParaRPr lang="en-US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85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&lt;&lt;x&lt;&lt;','&lt;&lt;y&lt;&lt;','&lt;&lt;z&lt;&lt;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z;</a:t>
            </a:r>
          </a:p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85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261831" y="1921274"/>
            <a:ext cx="5502475" cy="4506713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6588842" y="1977855"/>
            <a:ext cx="689121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double x=5, y=10, z=0, c=0;	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复合语句开始</a:t>
            </a:r>
          </a:p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double c;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x=10;	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y=20;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c=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localVar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x,y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);	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复合语句结束</a:t>
            </a:r>
          </a:p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&lt;&lt;x&lt;&lt;','&lt;&lt;y&lt;&lt;','&lt;&lt;z&lt;&lt;','&lt;&lt;c&lt;&lt;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6088753" y="1921274"/>
            <a:ext cx="5941882" cy="4506713"/>
            <a:chOff x="850264" y="1121062"/>
            <a:chExt cx="11341335" cy="5967853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44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46" name="平行四边形 45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7" name="平行四边形 46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8" name="平行四边形 47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41" name="平行四边形 40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2" name="平行四边形 41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3" name="平行四边形 42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1091211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静态局部变量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3018129" y="2156030"/>
            <a:ext cx="6082718" cy="2242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在局部变量定义前加一个关键字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static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，则该变量称为静态局部变量，静态局部变量在定义时若没有初始化，则</a:t>
            </a:r>
            <a:r>
              <a:rPr lang="zh-CN" altLang="en-US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自动被初始化为</a:t>
            </a:r>
            <a:r>
              <a:rPr lang="en-US" altLang="zh-CN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。静态局部变量的定义格式为：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7C7A97E-1876-41C0-BBD4-607CCAD7C5FA}"/>
              </a:ext>
            </a:extLst>
          </p:cNvPr>
          <p:cNvSpPr txBox="1"/>
          <p:nvPr/>
        </p:nvSpPr>
        <p:spPr>
          <a:xfrm>
            <a:off x="3920138" y="4763383"/>
            <a:ext cx="4498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static 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变量名表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&gt;;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DEF451A-0ED1-4EFA-ACFB-AD611091DF9A}"/>
              </a:ext>
            </a:extLst>
          </p:cNvPr>
          <p:cNvGrpSpPr/>
          <p:nvPr/>
        </p:nvGrpSpPr>
        <p:grpSpPr>
          <a:xfrm>
            <a:off x="2418942" y="1934309"/>
            <a:ext cx="7281092" cy="3985586"/>
            <a:chOff x="3141310" y="2329724"/>
            <a:chExt cx="5836356" cy="3194755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65AC6D54-E936-436D-837C-3E5A9D7E69D3}"/>
                </a:ext>
              </a:extLst>
            </p:cNvPr>
            <p:cNvGrpSpPr/>
            <p:nvPr/>
          </p:nvGrpSpPr>
          <p:grpSpPr>
            <a:xfrm>
              <a:off x="3141310" y="2329724"/>
              <a:ext cx="5836356" cy="3194755"/>
              <a:chOff x="4188196" y="2127479"/>
              <a:chExt cx="3910692" cy="3650794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C0B1C927-0E64-4A71-AE24-CA0F88584519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28" name="任意多边形 93">
                  <a:extLst>
                    <a:ext uri="{FF2B5EF4-FFF2-40B4-BE49-F238E27FC236}">
                      <a16:creationId xmlns:a16="http://schemas.microsoft.com/office/drawing/2014/main" id="{E88CAA04-DE81-4359-B4E9-7D76C0AD5255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9" name="矩形: 圆角 28">
                  <a:extLst>
                    <a:ext uri="{FF2B5EF4-FFF2-40B4-BE49-F238E27FC236}">
                      <a16:creationId xmlns:a16="http://schemas.microsoft.com/office/drawing/2014/main" id="{7397C460-3F2F-4B94-B7D9-41CA901E1EB0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任意多边形 93">
                  <a:extLst>
                    <a:ext uri="{FF2B5EF4-FFF2-40B4-BE49-F238E27FC236}">
                      <a16:creationId xmlns:a16="http://schemas.microsoft.com/office/drawing/2014/main" id="{5E445CD0-ED0E-4A58-859F-AD1E2CF4348C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任意多边形 93">
                  <a:extLst>
                    <a:ext uri="{FF2B5EF4-FFF2-40B4-BE49-F238E27FC236}">
                      <a16:creationId xmlns:a16="http://schemas.microsoft.com/office/drawing/2014/main" id="{AC74E485-3048-49F8-9BEA-8EF7058A8671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" name="任意多边形 93">
                  <a:extLst>
                    <a:ext uri="{FF2B5EF4-FFF2-40B4-BE49-F238E27FC236}">
                      <a16:creationId xmlns:a16="http://schemas.microsoft.com/office/drawing/2014/main" id="{B5FAC14B-4819-49ED-9671-956437F4CAC3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496D3140-5F60-4ABF-8FC6-A7C689E33F21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6C7AEB34-6EFD-4774-92EC-2FC23160B423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65093773-795F-4B3C-8A28-DA03DDF6DB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407BBBE4-FDE1-4914-8D85-F245680220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A6996E22-9EA9-4554-B73E-8B0040F457BE}"/>
                </a:ext>
              </a:extLst>
            </p:cNvPr>
            <p:cNvGrpSpPr/>
            <p:nvPr/>
          </p:nvGrpSpPr>
          <p:grpSpPr>
            <a:xfrm>
              <a:off x="3357831" y="4322581"/>
              <a:ext cx="5337933" cy="80083"/>
              <a:chOff x="4457816" y="3240530"/>
              <a:chExt cx="3174362" cy="47623"/>
            </a:xfrm>
          </p:grpSpPr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03942ABD-9278-4D22-8037-BF58A93ACD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57816" y="3240530"/>
                <a:ext cx="3174362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DCCEBA2A-F374-4266-9B1C-499FBCAE66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57816" y="3288153"/>
                <a:ext cx="3174362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170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519485" y="2165235"/>
            <a:ext cx="8844812" cy="3351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静态局部变量的</a:t>
            </a:r>
            <a:r>
              <a:rPr lang="zh-CN" altLang="en-US" sz="2400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作用域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与局部变量相同，只能在定义它的函数（或复合语句）中使用。</a:t>
            </a:r>
          </a:p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静态局部变量的</a:t>
            </a:r>
            <a:r>
              <a:rPr lang="zh-CN" altLang="en-US" sz="2400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生存期是全程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，在第一次执行到静态局部变量定义语句时便生成，到程序运行结束时才消失。后面再执行到静态局部变量定义语句时，则不再重新生成和初始化、而是自动使用上次生成的静态局部变量并保留其上次修改后的值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2656240" cy="461665"/>
            <a:chOff x="515938" y="1091211"/>
            <a:chExt cx="2656240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21906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静态局部变量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241553" y="1877354"/>
            <a:ext cx="9210177" cy="4206509"/>
            <a:chOff x="850263" y="78778"/>
            <a:chExt cx="13416557" cy="6351055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78778"/>
              <a:ext cx="13416557" cy="6351055"/>
              <a:chOff x="850263" y="78778"/>
              <a:chExt cx="13416557" cy="6351055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78778"/>
                <a:ext cx="13416557" cy="6351055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97084"/>
                <a:ext cx="1573213" cy="303301"/>
                <a:chOff x="6149102" y="196397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96397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96397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96397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9777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9777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9777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874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1770768" y="915693"/>
            <a:ext cx="689121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</a:p>
          <a:p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Fun()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static int 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s_n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b=0;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s_n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b++;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&lt;&lt;"Fun()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 </a:t>
            </a:r>
            <a:r>
              <a:rPr lang="en-US" altLang="zh-CN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s_n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次被调用！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局部变量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的值为：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"&lt;&lt;b&lt;&lt;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main()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i;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for(i=1;i&lt;=10;i++)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Fun();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899068" y="811677"/>
            <a:ext cx="7909101" cy="5853610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382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362</Words>
  <Application>Microsoft Office PowerPoint</Application>
  <PresentationFormat>宽屏</PresentationFormat>
  <Paragraphs>59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58</cp:revision>
  <dcterms:created xsi:type="dcterms:W3CDTF">2018-07-20T07:37:48Z</dcterms:created>
  <dcterms:modified xsi:type="dcterms:W3CDTF">2018-08-01T10:58:35Z</dcterms:modified>
</cp:coreProperties>
</file>

<file path=docProps/thumbnail.jpeg>
</file>